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5EA335-F5E9-4CA3-A036-C86CA3402C88}" type="datetimeFigureOut">
              <a:rPr lang="en-US" smtClean="0"/>
              <a:pPr/>
              <a:t>8/7/2011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B378EB-151F-4B7C-8933-63D441360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impact of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Deforestation and defacing of landscape – Top soil as well as the vegetation is removed to get access to the deposit.</a:t>
            </a:r>
          </a:p>
          <a:p>
            <a:r>
              <a:rPr lang="en-US" dirty="0" smtClean="0"/>
              <a:t>Soil </a:t>
            </a:r>
            <a:r>
              <a:rPr lang="en-US" dirty="0" smtClean="0"/>
              <a:t>erosion – also prone to landslides which further add to soil erosion.</a:t>
            </a:r>
            <a:endParaRPr lang="en-US" dirty="0" smtClean="0"/>
          </a:p>
          <a:p>
            <a:r>
              <a:rPr lang="en-US" dirty="0" smtClean="0"/>
              <a:t>Ground water </a:t>
            </a:r>
            <a:r>
              <a:rPr lang="en-US" dirty="0" smtClean="0"/>
              <a:t>contamination – heavy metals get leached into groundwater and contaminate.</a:t>
            </a:r>
            <a:endParaRPr lang="en-US" dirty="0" smtClean="0"/>
          </a:p>
          <a:p>
            <a:r>
              <a:rPr lang="en-US" dirty="0" smtClean="0"/>
              <a:t>Surface water </a:t>
            </a:r>
            <a:r>
              <a:rPr lang="en-US" dirty="0" smtClean="0"/>
              <a:t>pollution – contaminates nearby streams, wells, lakes etc.</a:t>
            </a:r>
            <a:endParaRPr lang="en-US" dirty="0" smtClean="0"/>
          </a:p>
          <a:p>
            <a:r>
              <a:rPr lang="en-US" dirty="0" smtClean="0"/>
              <a:t>Air </a:t>
            </a:r>
            <a:r>
              <a:rPr lang="en-US" dirty="0" smtClean="0"/>
              <a:t>pollution – happens during smelting.</a:t>
            </a:r>
            <a:endParaRPr lang="en-US" dirty="0" smtClean="0"/>
          </a:p>
          <a:p>
            <a:r>
              <a:rPr lang="en-US" dirty="0" smtClean="0"/>
              <a:t>Occupational health </a:t>
            </a:r>
            <a:r>
              <a:rPr lang="en-US" dirty="0" smtClean="0"/>
              <a:t>hazards – suffer from respiratory and skin diseases.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</a:t>
            </a:r>
            <a:r>
              <a:rPr lang="en-US" dirty="0" smtClean="0"/>
              <a:t>zones – no vegetation or animal life can survive.</a:t>
            </a:r>
            <a:endParaRPr lang="en-US" dirty="0" smtClean="0"/>
          </a:p>
          <a:p>
            <a:r>
              <a:rPr lang="en-US" dirty="0" smtClean="0"/>
              <a:t>Ghost </a:t>
            </a:r>
            <a:r>
              <a:rPr lang="en-US" dirty="0" smtClean="0"/>
              <a:t>towns- no </a:t>
            </a:r>
            <a:r>
              <a:rPr lang="en-US" smtClean="0"/>
              <a:t>population around.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101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Environmental impact of Mining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impact of Mining</dc:title>
  <dc:creator>melroy</dc:creator>
  <cp:lastModifiedBy>melroy</cp:lastModifiedBy>
  <cp:revision>7</cp:revision>
  <dcterms:created xsi:type="dcterms:W3CDTF">2011-08-01T17:05:34Z</dcterms:created>
  <dcterms:modified xsi:type="dcterms:W3CDTF">2011-08-07T17:00:33Z</dcterms:modified>
</cp:coreProperties>
</file>