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3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158715-55F9-4796-B759-D4AD1C68F480}"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58715-55F9-4796-B759-D4AD1C68F480}"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58715-55F9-4796-B759-D4AD1C68F480}"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58715-55F9-4796-B759-D4AD1C68F480}"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58715-55F9-4796-B759-D4AD1C68F480}"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158715-55F9-4796-B759-D4AD1C68F480}"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158715-55F9-4796-B759-D4AD1C68F480}" type="datetimeFigureOut">
              <a:rPr lang="en-US" smtClean="0"/>
              <a:pPr/>
              <a:t>9/19/2011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158715-55F9-4796-B759-D4AD1C68F480}" type="datetimeFigureOut">
              <a:rPr lang="en-US" smtClean="0"/>
              <a:pPr/>
              <a:t>9/19/2011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58715-55F9-4796-B759-D4AD1C68F480}" type="datetimeFigureOut">
              <a:rPr lang="en-US" smtClean="0"/>
              <a:pPr/>
              <a:t>9/19/2011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58715-55F9-4796-B759-D4AD1C68F480}"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58715-55F9-4796-B759-D4AD1C68F480}"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AAA3C-A44E-4A17-9CB6-04F0F1683A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58715-55F9-4796-B759-D4AD1C68F480}" type="datetimeFigureOut">
              <a:rPr lang="en-US" smtClean="0"/>
              <a:pPr/>
              <a:t>9/19/2011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AAA3C-A44E-4A17-9CB6-04F0F1683A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arcourtschool.com/activity/science_up_close/314/deploy/interfac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gfl-cymru.org.uk/vtc/Phase3delivery/Wales/Science/Keystage4/Livingthingsand/Feedingrelation/Introduction/act2.sw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hschool.com/science/2008/student/na/scienceinmotion/Common/SIM.html?Module=../Grade4/Chapter3-MicroorganismsAtWor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 flow in </a:t>
            </a:r>
            <a:r>
              <a:rPr lang="en-US" smtClean="0"/>
              <a:t>the Ecosystem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1990725" y="762000"/>
            <a:ext cx="5162550" cy="5638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above </a:t>
            </a:r>
            <a:r>
              <a:rPr lang="en-US" dirty="0" smtClean="0">
                <a:hlinkClick r:id="rId2"/>
              </a:rPr>
              <a:t>energy pyramid</a:t>
            </a:r>
            <a:r>
              <a:rPr lang="en-US" dirty="0" smtClean="0"/>
              <a:t> shows many trees &amp; shrubs providing food and energy to giraffes. Note that as we go up, there are fewer giraffes than trees &amp; shrubs and even fewer lions than giraffes ... as we go further along a food chain, there are fewer and fewer consumers. In other words, a large mass of living things at the base is required to support a few at the top ... many herbivores are needed to support a few carnivores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Most animals are part of more than one food chain and eat more than one kind of food in order to meet their food and energy requirements. These </a:t>
            </a:r>
            <a:r>
              <a:rPr lang="en-US" dirty="0" smtClean="0">
                <a:hlinkClick r:id="rId2"/>
              </a:rPr>
              <a:t>interconnected food chains</a:t>
            </a:r>
            <a:r>
              <a:rPr lang="en-US" dirty="0" smtClean="0"/>
              <a:t> form a </a:t>
            </a:r>
            <a:r>
              <a:rPr lang="en-US" b="1" dirty="0" smtClean="0"/>
              <a:t>food web</a:t>
            </a:r>
            <a:r>
              <a:rPr lang="en-US" dirty="0" smtClean="0"/>
              <a:t>.</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This interdependence of the populations within a food chain helps to maintain the balance of plant and animal populations within a community. For example, when there are too many giraffes; there will be insufficient trees and shrubs for all of them to eat. Many giraffes will starve and die. Fewer giraffes means more time for the trees and shrubs to grow to maturity and multiply. Fewer giraffes also means less food is available for the lions to eat and some lions will starve to death. When there are fewer lions, the giraffe population will increase.</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1295401" y="1066800"/>
            <a:ext cx="6096000" cy="50291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219200" y="990600"/>
            <a:ext cx="6324600" cy="5486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Do you like to play games? If you do, you will need energy. Every time you run or jump, you are using up energy in your body. How do you get the energy to play? You get energy from the food you eat. Similarly, all living things get energy from their food so that they can move and grow. As food passes through the body, some of it is digested. This process of digestion releases energy.</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a:t>
            </a:r>
            <a:r>
              <a:rPr lang="en-US" b="1" dirty="0" smtClean="0"/>
              <a:t>food chain</a:t>
            </a:r>
            <a:r>
              <a:rPr lang="en-US" dirty="0" smtClean="0"/>
              <a:t> shows how each living thing gets its food. Some animals eat plants and some animals eat other animals. For example, a simple food chain links the trees &amp; shrubs, the giraffes (that eat trees &amp; shrubs), and the lions (that eat the giraffes). Each link in this chain is food for the next link. A food chain always starts with plant life and ends with an animal.</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Plants are called </a:t>
            </a:r>
            <a:r>
              <a:rPr lang="en-US" b="1" dirty="0" smtClean="0"/>
              <a:t>producers</a:t>
            </a:r>
            <a:r>
              <a:rPr lang="en-US" dirty="0" smtClean="0"/>
              <a:t> because they are able to use light energy from the Sun to produce food (sugar) from carbon dioxide and water.</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Animals cannot make their own food so they must eat plants and/or other animals. They are called </a:t>
            </a:r>
            <a:r>
              <a:rPr lang="en-US" b="1" dirty="0" smtClean="0"/>
              <a:t>consumers</a:t>
            </a:r>
            <a:r>
              <a:rPr lang="en-US" dirty="0" smtClean="0"/>
              <a:t>. There are three groups of consumers.</a:t>
            </a:r>
            <a:br>
              <a:rPr lang="en-US" dirty="0" smtClean="0"/>
            </a:br>
            <a:r>
              <a:rPr lang="en-US" dirty="0" smtClean="0"/>
              <a:t/>
            </a:r>
            <a:br>
              <a:rPr lang="en-US" dirty="0" smtClean="0"/>
            </a:br>
            <a:r>
              <a:rPr lang="en-US" dirty="0" smtClean="0"/>
              <a:t>Animals that eat ONLY PLANTS are called </a:t>
            </a:r>
            <a:r>
              <a:rPr lang="en-US" b="1" dirty="0" smtClean="0"/>
              <a:t>herbivores</a:t>
            </a:r>
            <a:r>
              <a:rPr lang="en-US" dirty="0" smtClean="0"/>
              <a:t> (or </a:t>
            </a:r>
            <a:r>
              <a:rPr lang="en-US" u="sng" dirty="0" smtClean="0"/>
              <a:t>primary</a:t>
            </a:r>
            <a:r>
              <a:rPr lang="en-US" dirty="0" smtClean="0"/>
              <a:t> consumers).</a:t>
            </a:r>
            <a:br>
              <a:rPr lang="en-US" dirty="0" smtClean="0"/>
            </a:br>
            <a:r>
              <a:rPr lang="en-US" dirty="0" smtClean="0"/>
              <a:t/>
            </a:r>
            <a:br>
              <a:rPr lang="en-US" dirty="0" smtClean="0"/>
            </a:br>
            <a:endParaRPr lang="en-US" dirty="0" smtClean="0"/>
          </a:p>
          <a:p>
            <a:pPr>
              <a:buNone/>
            </a:pPr>
            <a:r>
              <a:rPr lang="en-US" dirty="0" smtClean="0"/>
              <a:t>       Animals that eat OTHER ANIMALS are called </a:t>
            </a:r>
            <a:r>
              <a:rPr lang="en-US" b="1" dirty="0" smtClean="0"/>
              <a:t>carnivores</a:t>
            </a:r>
            <a:r>
              <a:rPr lang="en-US" dirty="0" smtClean="0"/>
              <a:t>.</a:t>
            </a:r>
            <a:br>
              <a:rPr lang="en-US" dirty="0" smtClean="0"/>
            </a:br>
            <a:r>
              <a:rPr lang="en-US" dirty="0" smtClean="0"/>
              <a:t/>
            </a:r>
            <a:br>
              <a:rPr lang="en-US" dirty="0" smtClean="0"/>
            </a:br>
            <a:endParaRPr lang="en-US" dirty="0" smtClean="0"/>
          </a:p>
          <a:p>
            <a:pPr lvl="1"/>
            <a:r>
              <a:rPr lang="en-US" dirty="0" smtClean="0"/>
              <a:t>carnivores that eat herbivores are called </a:t>
            </a:r>
            <a:r>
              <a:rPr lang="en-US" u="sng" dirty="0" smtClean="0"/>
              <a:t>secondary</a:t>
            </a:r>
            <a:r>
              <a:rPr lang="en-US" dirty="0" smtClean="0"/>
              <a:t> consumers</a:t>
            </a:r>
            <a:br>
              <a:rPr lang="en-US" dirty="0" smtClean="0"/>
            </a:br>
            <a:r>
              <a:rPr lang="en-US" dirty="0" smtClean="0"/>
              <a:t/>
            </a:r>
            <a:br>
              <a:rPr lang="en-US" dirty="0" smtClean="0"/>
            </a:br>
            <a:endParaRPr lang="en-US" dirty="0" smtClean="0"/>
          </a:p>
          <a:p>
            <a:pPr lvl="1"/>
            <a:r>
              <a:rPr lang="en-US" dirty="0" smtClean="0"/>
              <a:t>carnivores that eat other carnivores are called </a:t>
            </a:r>
            <a:r>
              <a:rPr lang="en-US" u="sng" dirty="0" smtClean="0"/>
              <a:t>tertiary</a:t>
            </a:r>
            <a:r>
              <a:rPr lang="en-US" dirty="0" smtClean="0"/>
              <a:t> consumers</a:t>
            </a:r>
            <a:br>
              <a:rPr lang="en-US" dirty="0" smtClean="0"/>
            </a:br>
            <a:r>
              <a:rPr lang="en-US" dirty="0" smtClean="0"/>
              <a:t>e.g., killer whales in an ocean food web ... phytoplankton → small fishes → seals → killer whales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Animals and people who eat BOTH animals and plants are called </a:t>
            </a:r>
            <a:r>
              <a:rPr lang="en-US" b="1" dirty="0" smtClean="0"/>
              <a:t>omnivores</a:t>
            </a:r>
            <a:r>
              <a:rPr lang="en-US" dirty="0" smtClean="0"/>
              <a:t>.</a:t>
            </a:r>
            <a:br>
              <a:rPr lang="en-US" dirty="0" smtClean="0"/>
            </a:br>
            <a:r>
              <a:rPr lang="en-US" dirty="0" smtClean="0"/>
              <a:t/>
            </a:r>
            <a:br>
              <a:rPr lang="en-US" dirty="0" smtClean="0"/>
            </a:br>
            <a:r>
              <a:rPr lang="en-US" dirty="0" smtClean="0"/>
              <a:t>Then there are </a:t>
            </a:r>
            <a:r>
              <a:rPr lang="en-US" b="1" dirty="0" smtClean="0">
                <a:hlinkClick r:id="rId2"/>
              </a:rPr>
              <a:t>decomposers</a:t>
            </a:r>
            <a:r>
              <a:rPr lang="en-US" dirty="0" smtClean="0"/>
              <a:t> (bacteria and fungi) which feed on decaying matter. </a:t>
            </a:r>
            <a:br>
              <a:rPr lang="en-US" dirty="0" smtClean="0"/>
            </a:br>
            <a:r>
              <a:rPr lang="en-US" dirty="0" smtClean="0"/>
              <a:t/>
            </a:r>
            <a:br>
              <a:rPr lang="en-US" dirty="0" smtClean="0"/>
            </a:br>
            <a:r>
              <a:rPr lang="en-US" dirty="0" smtClean="0"/>
              <a:t>These decomposers speed up the decaying process that releases mineral salts back into the food chain for absorption by plants as nutrients.</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1143000" y="0"/>
            <a:ext cx="6629400" cy="6553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In a food chain, energy is passed from one link to another. When a herbivore eats, only a fraction of the energy (that it gets from the plant food) becomes new body mass; the rest of the energy is lost as waste or used up by the herbivore to carry out its life processes (e.g., movement, digestion, reproduction). Therefore, when the herbivore is eaten by a carnivore, it passes only a small amount of total energy (that it has received) to the carnivore. Of the energy transferred from the herbivore to the carnivore, some energy will be "wasted" or "used up" by the carnivore. The carnivore then has to eat many herbivores to get enough energy to grow.</a:t>
            </a:r>
            <a:br>
              <a:rPr lang="en-US" dirty="0" smtClean="0"/>
            </a:br>
            <a:r>
              <a:rPr lang="en-US" dirty="0" smtClean="0"/>
              <a:t/>
            </a:r>
            <a:br>
              <a:rPr lang="en-US" dirty="0" smtClean="0"/>
            </a:br>
            <a:r>
              <a:rPr lang="en-US" dirty="0" smtClean="0"/>
              <a:t>Because of the large amount of energy that is lost at each link, the amount of energy that is transferred gets lesser and lesser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608</Words>
  <Application>Microsoft Office PowerPoint</Application>
  <PresentationFormat>On-screen Show (4:3)</PresentationFormat>
  <Paragraphs>13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Energy flow in the Ecosystem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Chains</dc:title>
  <dc:creator>melroy</dc:creator>
  <cp:lastModifiedBy>melroy</cp:lastModifiedBy>
  <cp:revision>9</cp:revision>
  <dcterms:created xsi:type="dcterms:W3CDTF">2011-09-19T17:41:55Z</dcterms:created>
  <dcterms:modified xsi:type="dcterms:W3CDTF">2011-09-19T19:24:24Z</dcterms:modified>
</cp:coreProperties>
</file>